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65" r:id="rId2"/>
    <p:sldId id="266" r:id="rId3"/>
    <p:sldId id="267" r:id="rId4"/>
    <p:sldId id="268" r:id="rId5"/>
    <p:sldId id="272" r:id="rId6"/>
    <p:sldId id="271" r:id="rId7"/>
    <p:sldId id="269" r:id="rId8"/>
    <p:sldId id="270" r:id="rId9"/>
    <p:sldId id="273" r:id="rId10"/>
    <p:sldId id="274" r:id="rId11"/>
    <p:sldId id="275" r:id="rId12"/>
  </p:sldIdLst>
  <p:sldSz cx="9144000" cy="6858000" type="screen4x3"/>
  <p:notesSz cx="6858000" cy="9144000"/>
  <p:embeddedFontLst>
    <p:embeddedFont>
      <p:font typeface="Arial Black" pitchFamily="34" charset="0"/>
      <p:bold r:id="rId13"/>
    </p:embeddedFont>
    <p:embeddedFont>
      <p:font typeface="Calibri" pitchFamily="34" charset="0"/>
      <p:regular r:id="rId14"/>
      <p:bold r:id="rId15"/>
      <p:italic r:id="rId16"/>
      <p:boldItalic r:id="rId17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84" d="100"/>
          <a:sy n="84" d="100"/>
        </p:scale>
        <p:origin x="-57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06.11.2018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8" y="1052736"/>
            <a:ext cx="7992888" cy="503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05692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92696"/>
            <a:ext cx="77768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Arial Black" panose="020B0A04020102020204" pitchFamily="34" charset="0"/>
              </a:rPr>
              <a:t>6.Совершенствовать свою личность, не упускать возможность постоянно и всесторонне учиться, осваивать и уважать бесценный опыт и мудрость старшего поколения, хранить славные традиции Актива. </a:t>
            </a:r>
          </a:p>
          <a:p>
            <a:endParaRPr lang="ru-RU" b="1" dirty="0">
              <a:latin typeface="Arial Black" panose="020B0A04020102020204" pitchFamily="34" charset="0"/>
            </a:endParaRPr>
          </a:p>
          <a:p>
            <a:r>
              <a:rPr lang="ru-RU" b="1" dirty="0">
                <a:latin typeface="Arial Black" panose="020B0A04020102020204" pitchFamily="34" charset="0"/>
              </a:rPr>
              <a:t>7.Бороться с равнодушием, поддерживать социальные и творческие инициативы.</a:t>
            </a:r>
          </a:p>
          <a:p>
            <a:endParaRPr lang="ru-RU" b="1" dirty="0">
              <a:latin typeface="Arial Black" panose="020B0A04020102020204" pitchFamily="34" charset="0"/>
            </a:endParaRPr>
          </a:p>
          <a:p>
            <a:r>
              <a:rPr lang="ru-RU" b="1" dirty="0">
                <a:latin typeface="Arial Black" panose="020B0A04020102020204" pitchFamily="34" charset="0"/>
              </a:rPr>
              <a:t>8. Быть верным другом и соратником каждому Активисту, делать все для того, чтобы как можно больше людей вдохновлялись идеями Самоуправления и становилось  друзьями Актива.</a:t>
            </a:r>
          </a:p>
        </p:txBody>
      </p:sp>
    </p:spTree>
    <p:extLst>
      <p:ext uri="{BB962C8B-B14F-4D97-AF65-F5344CB8AC3E}">
        <p14:creationId xmlns:p14="http://schemas.microsoft.com/office/powerpoint/2010/main" xmlns="" val="845894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3569" y="260648"/>
            <a:ext cx="7344815" cy="89563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27584" y="1556792"/>
            <a:ext cx="81369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·       </a:t>
            </a:r>
            <a:r>
              <a:rPr lang="ru-RU" dirty="0">
                <a:latin typeface="Arial Black" panose="020B0A04020102020204" pitchFamily="34" charset="0"/>
              </a:rPr>
              <a:t>Закон единства слова и дела: </a:t>
            </a:r>
          </a:p>
          <a:p>
            <a:r>
              <a:rPr lang="ru-RU" dirty="0">
                <a:latin typeface="Arial Black" panose="020B0A04020102020204" pitchFamily="34" charset="0"/>
              </a:rPr>
              <a:t>"Планируем вместе, готовим вместе, проводим вместе".</a:t>
            </a:r>
          </a:p>
          <a:p>
            <a:r>
              <a:rPr lang="ru-RU" dirty="0">
                <a:latin typeface="Arial Black" panose="020B0A04020102020204" pitchFamily="34" charset="0"/>
              </a:rPr>
              <a:t>·     Закон дружбы и товарищества:</a:t>
            </a:r>
          </a:p>
          <a:p>
            <a:r>
              <a:rPr lang="ru-RU" dirty="0">
                <a:latin typeface="Arial Black" panose="020B0A04020102020204" pitchFamily="34" charset="0"/>
              </a:rPr>
              <a:t> "Все члены организации - друзья".</a:t>
            </a:r>
          </a:p>
          <a:p>
            <a:r>
              <a:rPr lang="ru-RU" dirty="0">
                <a:latin typeface="Arial Black" panose="020B0A04020102020204" pitchFamily="34" charset="0"/>
              </a:rPr>
              <a:t>·       Забота и милосердие: </a:t>
            </a:r>
          </a:p>
          <a:p>
            <a:r>
              <a:rPr lang="ru-RU" dirty="0">
                <a:latin typeface="Arial Black" panose="020B0A04020102020204" pitchFamily="34" charset="0"/>
              </a:rPr>
              <a:t>"Обсуждай дело, а не человека".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3311118"/>
            <a:ext cx="81369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Закон "00", т.е. закон точности: </a:t>
            </a:r>
          </a:p>
          <a:p>
            <a:r>
              <a:rPr lang="ru-RU" dirty="0">
                <a:latin typeface="Arial Black" panose="020B0A04020102020204" pitchFamily="34" charset="0"/>
              </a:rPr>
              <a:t>"Все мы начинаем в срок, чтобы был хороший толк".</a:t>
            </a:r>
          </a:p>
          <a:p>
            <a:r>
              <a:rPr lang="ru-RU" dirty="0">
                <a:latin typeface="Arial Black" panose="020B0A04020102020204" pitchFamily="34" charset="0"/>
              </a:rPr>
              <a:t>·       Закон творчества  и активности:</a:t>
            </a:r>
          </a:p>
          <a:p>
            <a:r>
              <a:rPr lang="ru-RU" dirty="0">
                <a:latin typeface="Arial Black" panose="020B0A04020102020204" pitchFamily="34" charset="0"/>
              </a:rPr>
              <a:t>Романтику нашей жизни   , </a:t>
            </a:r>
          </a:p>
          <a:p>
            <a:r>
              <a:rPr lang="ru-RU" dirty="0">
                <a:latin typeface="Arial Black" panose="020B0A04020102020204" pitchFamily="34" charset="0"/>
              </a:rPr>
              <a:t>  Не изменить ничем,</a:t>
            </a:r>
          </a:p>
          <a:p>
            <a:r>
              <a:rPr lang="ru-RU" dirty="0">
                <a:latin typeface="Arial Black" panose="020B0A04020102020204" pitchFamily="34" charset="0"/>
              </a:rPr>
              <a:t>Каждое дело творчески,  </a:t>
            </a:r>
          </a:p>
          <a:p>
            <a:r>
              <a:rPr lang="ru-RU" dirty="0">
                <a:latin typeface="Arial Black" panose="020B0A04020102020204" pitchFamily="34" charset="0"/>
              </a:rPr>
              <a:t>  А иначе - зачем.</a:t>
            </a:r>
          </a:p>
        </p:txBody>
      </p:sp>
    </p:spTree>
    <p:extLst>
      <p:ext uri="{BB962C8B-B14F-4D97-AF65-F5344CB8AC3E}">
        <p14:creationId xmlns:p14="http://schemas.microsoft.com/office/powerpoint/2010/main" xmlns="" val="13860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052736"/>
            <a:ext cx="80648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Девиз: «Один за всех и все за одного»</a:t>
            </a:r>
          </a:p>
          <a:p>
            <a:endParaRPr lang="ru-RU" sz="32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r>
              <a:rPr lang="ru-RU" sz="3200" u="sng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Структура Детской организации</a:t>
            </a:r>
          </a:p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Председатель совета дружины</a:t>
            </a:r>
            <a:r>
              <a:rPr lang="ru-RU" sz="3200" dirty="0">
                <a:solidFill>
                  <a:srgbClr val="FF0000"/>
                </a:solidFill>
                <a:latin typeface="Arial Black" panose="020B0A04020102020204" pitchFamily="34" charset="0"/>
              </a:rPr>
              <a:t>:</a:t>
            </a:r>
          </a:p>
          <a:p>
            <a:r>
              <a:rPr lang="ru-RU" sz="3200" dirty="0">
                <a:solidFill>
                  <a:srgbClr val="FF0000"/>
                </a:solidFill>
                <a:latin typeface="Arial Black" panose="020B0A04020102020204" pitchFamily="34" charset="0"/>
              </a:rPr>
              <a:t>Березкина Софья</a:t>
            </a:r>
          </a:p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Совет Дружины: </a:t>
            </a:r>
            <a:r>
              <a:rPr lang="ru-RU" sz="3200" dirty="0">
                <a:solidFill>
                  <a:srgbClr val="FF0000"/>
                </a:solidFill>
                <a:latin typeface="Arial Black" panose="020B0A04020102020204" pitchFamily="34" charset="0"/>
              </a:rPr>
              <a:t>командиры отрядов</a:t>
            </a:r>
          </a:p>
          <a:p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</a:rPr>
              <a:t>Совет дела: </a:t>
            </a:r>
            <a:r>
              <a:rPr lang="ru-RU" sz="3200" dirty="0">
                <a:solidFill>
                  <a:srgbClr val="FF0000"/>
                </a:solidFill>
                <a:latin typeface="Arial Black" panose="020B0A04020102020204" pitchFamily="34" charset="0"/>
              </a:rPr>
              <a:t>активисты школы</a:t>
            </a:r>
          </a:p>
        </p:txBody>
      </p:sp>
    </p:spTree>
    <p:extLst>
      <p:ext uri="{BB962C8B-B14F-4D97-AF65-F5344CB8AC3E}">
        <p14:creationId xmlns:p14="http://schemas.microsoft.com/office/powerpoint/2010/main" xmlns="" val="1171986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1000341"/>
            <a:ext cx="5635598" cy="4223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49619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671798"/>
            <a:ext cx="7604709" cy="5709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07128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5876190" cy="10285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18333" y="260649"/>
            <a:ext cx="2016224" cy="201622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7023" y="1412776"/>
            <a:ext cx="5580952" cy="62857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5576" y="2472438"/>
            <a:ext cx="669674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C000"/>
                </a:solidFill>
                <a:latin typeface="Arial Black" panose="020B0A04020102020204" pitchFamily="34" charset="0"/>
              </a:rPr>
              <a:t>«Солнышко, Солнышко,</a:t>
            </a:r>
          </a:p>
          <a:p>
            <a:r>
              <a:rPr lang="ru-RU" sz="2800" dirty="0">
                <a:solidFill>
                  <a:srgbClr val="FFC000"/>
                </a:solidFill>
                <a:latin typeface="Arial Black" panose="020B0A04020102020204" pitchFamily="34" charset="0"/>
              </a:rPr>
              <a:t>Мы твои лучи.</a:t>
            </a:r>
          </a:p>
          <a:p>
            <a:r>
              <a:rPr lang="ru-RU" sz="2800" dirty="0">
                <a:solidFill>
                  <a:srgbClr val="FFC000"/>
                </a:solidFill>
                <a:latin typeface="Arial Black" panose="020B0A04020102020204" pitchFamily="34" charset="0"/>
              </a:rPr>
              <a:t>Быть людьми хорошими ты </a:t>
            </a:r>
          </a:p>
          <a:p>
            <a:r>
              <a:rPr lang="ru-RU" sz="2800" dirty="0">
                <a:solidFill>
                  <a:srgbClr val="FFC000"/>
                </a:solidFill>
                <a:latin typeface="Arial Black" panose="020B0A04020102020204" pitchFamily="34" charset="0"/>
              </a:rPr>
              <a:t>нас научи»</a:t>
            </a:r>
          </a:p>
          <a:p>
            <a:r>
              <a:rPr lang="ru-RU" sz="2800" dirty="0">
                <a:latin typeface="Arial Black" panose="020B0A04020102020204" pitchFamily="34" charset="0"/>
              </a:rPr>
              <a:t>Состав отряда: </a:t>
            </a:r>
            <a:r>
              <a:rPr lang="ru-RU" sz="2800" dirty="0">
                <a:solidFill>
                  <a:srgbClr val="FFC000"/>
                </a:solidFill>
                <a:latin typeface="Arial Black" panose="020B0A04020102020204" pitchFamily="34" charset="0"/>
              </a:rPr>
              <a:t>2</a:t>
            </a:r>
            <a:r>
              <a:rPr lang="ru-RU" sz="2800" dirty="0" smtClean="0">
                <a:solidFill>
                  <a:srgbClr val="FFC000"/>
                </a:solidFill>
                <a:latin typeface="Arial Black" panose="020B0A04020102020204" pitchFamily="34" charset="0"/>
              </a:rPr>
              <a:t>-4 </a:t>
            </a:r>
            <a:r>
              <a:rPr lang="ru-RU" sz="2800" dirty="0">
                <a:solidFill>
                  <a:srgbClr val="FFC000"/>
                </a:solidFill>
                <a:latin typeface="Arial Black" panose="020B0A04020102020204" pitchFamily="34" charset="0"/>
              </a:rPr>
              <a:t>классы</a:t>
            </a:r>
          </a:p>
          <a:p>
            <a:r>
              <a:rPr lang="ru-RU" sz="2800" dirty="0">
                <a:latin typeface="Arial Black" panose="020B0A04020102020204" pitchFamily="34" charset="0"/>
              </a:rPr>
              <a:t>Командир отряда: </a:t>
            </a:r>
            <a:r>
              <a:rPr lang="ru-RU" sz="2800" dirty="0">
                <a:solidFill>
                  <a:srgbClr val="FFC000"/>
                </a:solidFill>
                <a:latin typeface="Arial Black" panose="020B0A04020102020204" pitchFamily="34" charset="0"/>
              </a:rPr>
              <a:t>Кукушкина Александра</a:t>
            </a:r>
          </a:p>
        </p:txBody>
      </p:sp>
    </p:spTree>
    <p:extLst>
      <p:ext uri="{BB962C8B-B14F-4D97-AF65-F5344CB8AC3E}">
        <p14:creationId xmlns:p14="http://schemas.microsoft.com/office/powerpoint/2010/main" xmlns="" val="6074857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88" y="188640"/>
            <a:ext cx="5694318" cy="108012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240" y="0"/>
            <a:ext cx="2262937" cy="22629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1701032"/>
            <a:ext cx="5447619" cy="56190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43608" y="2274838"/>
            <a:ext cx="626469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«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Нам космические звёзды</a:t>
            </a:r>
          </a:p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Гарантируют успех ,</a:t>
            </a:r>
          </a:p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За победу! За рекорды! </a:t>
            </a:r>
          </a:p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Мы всегда сильнее всех!»</a:t>
            </a:r>
          </a:p>
          <a:p>
            <a:endParaRPr lang="ru-RU" sz="2400" dirty="0">
              <a:latin typeface="Arial Black" panose="020B0A04020102020204" pitchFamily="34" charset="0"/>
            </a:endParaRPr>
          </a:p>
          <a:p>
            <a:r>
              <a:rPr lang="ru-RU" sz="2400" dirty="0">
                <a:latin typeface="Arial Black" panose="020B0A04020102020204" pitchFamily="34" charset="0"/>
              </a:rPr>
              <a:t>Состав отряда: 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5 класс</a:t>
            </a:r>
          </a:p>
          <a:p>
            <a:r>
              <a:rPr lang="ru-RU" sz="2400" dirty="0">
                <a:latin typeface="Arial Black" panose="020B0A04020102020204" pitchFamily="34" charset="0"/>
              </a:rPr>
              <a:t>Командир отряда: 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Трифанкина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 Ангелина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64740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509" y="417085"/>
            <a:ext cx="5476190" cy="8640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73384" y="19276"/>
            <a:ext cx="2666667" cy="25238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2066" y="1361141"/>
            <a:ext cx="5590476" cy="69523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9552" y="2852936"/>
            <a:ext cx="5886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«</a:t>
            </a:r>
            <a:r>
              <a:rPr lang="ru-RU" dirty="0">
                <a:solidFill>
                  <a:srgbClr val="C00000"/>
                </a:solidFill>
                <a:latin typeface="Arial Black" panose="020B0A04020102020204" pitchFamily="34" charset="0"/>
              </a:rPr>
              <a:t>Мы дети 21 века, </a:t>
            </a:r>
          </a:p>
          <a:p>
            <a:r>
              <a:rPr lang="ru-RU" dirty="0">
                <a:solidFill>
                  <a:srgbClr val="C00000"/>
                </a:solidFill>
                <a:latin typeface="Arial Black" panose="020B0A04020102020204" pitchFamily="34" charset="0"/>
              </a:rPr>
              <a:t>всегда и везде мы добьёмся успеха! </a:t>
            </a:r>
          </a:p>
          <a:p>
            <a:r>
              <a:rPr lang="ru-RU" dirty="0">
                <a:solidFill>
                  <a:srgbClr val="C00000"/>
                </a:solidFill>
                <a:latin typeface="Arial Black" panose="020B0A04020102020204" pitchFamily="34" charset="0"/>
              </a:rPr>
              <a:t>Мы лучшими будем, победу добудем, </a:t>
            </a:r>
          </a:p>
          <a:p>
            <a:r>
              <a:rPr lang="ru-RU" dirty="0">
                <a:solidFill>
                  <a:srgbClr val="C00000"/>
                </a:solidFill>
                <a:latin typeface="Arial Black" panose="020B0A04020102020204" pitchFamily="34" charset="0"/>
              </a:rPr>
              <a:t>А всех кто поможет, вовек не забудем!»</a:t>
            </a:r>
          </a:p>
          <a:p>
            <a:endParaRPr lang="ru-RU" dirty="0">
              <a:latin typeface="Arial Black" panose="020B0A04020102020204" pitchFamily="34" charset="0"/>
            </a:endParaRPr>
          </a:p>
          <a:p>
            <a:r>
              <a:rPr lang="ru-RU" b="1" dirty="0">
                <a:solidFill>
                  <a:srgbClr val="00B050"/>
                </a:solidFill>
                <a:latin typeface="Arial Black" panose="020B0A04020102020204" pitchFamily="34" charset="0"/>
              </a:rPr>
              <a:t>Состав отряда: 6-8 классы </a:t>
            </a:r>
          </a:p>
          <a:p>
            <a:endParaRPr lang="ru-RU" dirty="0">
              <a:latin typeface="Arial Black" panose="020B0A04020102020204" pitchFamily="34" charset="0"/>
            </a:endParaRPr>
          </a:p>
          <a:p>
            <a:r>
              <a:rPr lang="ru-RU" dirty="0">
                <a:latin typeface="Arial Black" panose="020B0A04020102020204" pitchFamily="34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Arial Black" panose="020B0A04020102020204" pitchFamily="34" charset="0"/>
              </a:rPr>
              <a:t>Командир отряда: Амосов Александр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70420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6632"/>
            <a:ext cx="5666667" cy="11142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70354" y="476671"/>
            <a:ext cx="2643402" cy="16561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504" y="1772816"/>
            <a:ext cx="5638095" cy="56190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5536" y="2674754"/>
            <a:ext cx="646246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«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Мы- молодые, сильные, здоровые 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У нас мечты, идеи, мысли- Новые»</a:t>
            </a:r>
          </a:p>
          <a:p>
            <a:endParaRPr lang="ru-RU" sz="24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r>
              <a:rPr lang="ru-RU" sz="2400" b="1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Состав отряда: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9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класс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</a:p>
          <a:p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</a:rPr>
              <a:t>Командир отряда: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Егорова Татьяна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685791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16632"/>
            <a:ext cx="5638095" cy="85520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27584" y="971840"/>
            <a:ext cx="60304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Arial Black" panose="020B0A04020102020204" pitchFamily="34" charset="0"/>
              </a:rPr>
              <a:t>Член Самоуправления в своей общественной деятельности и в отношениях с друзьями по Активу стремится: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2060848"/>
            <a:ext cx="770485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Arial Black" panose="020B0A04020102020204" pitchFamily="34" charset="0"/>
              </a:rPr>
              <a:t>1.Посвящать свои время, талант, энергию другим людям; </a:t>
            </a:r>
          </a:p>
          <a:p>
            <a:endParaRPr lang="ru-RU" sz="1600" dirty="0">
              <a:latin typeface="Arial Black" panose="020B0A04020102020204" pitchFamily="34" charset="0"/>
            </a:endParaRPr>
          </a:p>
          <a:p>
            <a:r>
              <a:rPr lang="ru-RU" sz="1600" dirty="0">
                <a:latin typeface="Arial Black" panose="020B0A04020102020204" pitchFamily="34" charset="0"/>
              </a:rPr>
              <a:t>2.Участвовать в реализации высокой миссии Самоуправления; </a:t>
            </a:r>
          </a:p>
          <a:p>
            <a:endParaRPr lang="ru-RU" sz="1600" dirty="0">
              <a:latin typeface="Arial Black" panose="020B0A04020102020204" pitchFamily="34" charset="0"/>
            </a:endParaRPr>
          </a:p>
          <a:p>
            <a:r>
              <a:rPr lang="ru-RU" sz="1600" dirty="0">
                <a:latin typeface="Arial Black" panose="020B0A04020102020204" pitchFamily="34" charset="0"/>
              </a:rPr>
              <a:t>3.Быть примером добровольного общественного служения, искренним, справедливым, скромным, порядочным, дорожить доверием своих товарищей. </a:t>
            </a:r>
          </a:p>
          <a:p>
            <a:endParaRPr lang="ru-RU" sz="1600" dirty="0">
              <a:latin typeface="Arial Black" panose="020B0A04020102020204" pitchFamily="34" charset="0"/>
            </a:endParaRPr>
          </a:p>
          <a:p>
            <a:r>
              <a:rPr lang="ru-RU" sz="1600" dirty="0">
                <a:latin typeface="Arial Black" panose="020B0A04020102020204" pitchFamily="34" charset="0"/>
              </a:rPr>
              <a:t>4.Проявлять ответственность, милосердие и заботу о нуждающихся, выступать непримиримым противником социальной несправедливости. </a:t>
            </a:r>
          </a:p>
          <a:p>
            <a:endParaRPr lang="ru-RU" sz="1600" dirty="0">
              <a:latin typeface="Arial Black" panose="020B0A04020102020204" pitchFamily="34" charset="0"/>
            </a:endParaRPr>
          </a:p>
          <a:p>
            <a:r>
              <a:rPr lang="ru-RU" sz="1600" dirty="0">
                <a:latin typeface="Arial Black" panose="020B0A04020102020204" pitchFamily="34" charset="0"/>
              </a:rPr>
              <a:t>5.Ценить и уважать мнения своих товарищей, дорожить честью Самоуправления. Ни грубым словом, ни плохим делом, ни злым помыслом не ронять достоинства Активиста, добрыми делами поддерживать авторитет Самоуправления</a:t>
            </a:r>
          </a:p>
        </p:txBody>
      </p:sp>
    </p:spTree>
    <p:extLst>
      <p:ext uri="{BB962C8B-B14F-4D97-AF65-F5344CB8AC3E}">
        <p14:creationId xmlns:p14="http://schemas.microsoft.com/office/powerpoint/2010/main" xmlns="" val="3658911897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Другая 5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F6128"/>
      </a:hlink>
      <a:folHlink>
        <a:srgbClr val="4F612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405</Words>
  <Application>Microsoft Office PowerPoint</Application>
  <PresentationFormat>Экран (4:3)</PresentationFormat>
  <Paragraphs>62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Arial Black</vt:lpstr>
      <vt:lpstr>Calibri</vt:lpstr>
      <vt:lpstr>1_Тема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Рамки</dc:title>
  <dc:creator>Фокина Лидия Петровна</dc:creator>
  <cp:keywords>Шаблон презентации</cp:keywords>
  <cp:lastModifiedBy>1</cp:lastModifiedBy>
  <cp:revision>40</cp:revision>
  <dcterms:created xsi:type="dcterms:W3CDTF">2014-07-06T18:18:01Z</dcterms:created>
  <dcterms:modified xsi:type="dcterms:W3CDTF">2018-11-06T07:49:23Z</dcterms:modified>
</cp:coreProperties>
</file>